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CCE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8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4D18EAF-E2BE-4995-8E57-833B34588C36}" type="datetimeFigureOut">
              <a:rPr lang="zh-TW" altLang="en-US" smtClean="0"/>
              <a:pPr/>
              <a:t>2026/1/21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DF3E6B-8107-45D4-890B-9EE755AB914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57356" y="214290"/>
            <a:ext cx="6614912" cy="3187278"/>
          </a:xfrm>
        </p:spPr>
        <p:txBody>
          <a:bodyPr>
            <a:noAutofit/>
          </a:bodyPr>
          <a:lstStyle/>
          <a:p>
            <a:pPr algn="ctr"/>
            <a:r>
              <a:rPr lang="zh-TW" altLang="en-US" sz="60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春節營業時間</a:t>
            </a:r>
            <a:r>
              <a:rPr lang="en-US" altLang="zh-TW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/>
            </a:r>
            <a:br>
              <a:rPr lang="en-US" altLang="zh-TW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</a:br>
            <a:r>
              <a:rPr lang="zh-TW" altLang="en-US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永安旗艦店</a:t>
            </a:r>
            <a:r>
              <a:rPr lang="en-US" altLang="zh-TW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/>
            </a:r>
            <a:br>
              <a:rPr lang="en-US" altLang="zh-TW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</a:br>
            <a:r>
              <a:rPr lang="zh-TW" altLang="en-US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除夕</a:t>
            </a:r>
            <a:r>
              <a:rPr lang="en-US" altLang="zh-TW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9~16</a:t>
            </a:r>
            <a:r>
              <a:rPr lang="zh-TW" altLang="en-US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點</a:t>
            </a:r>
            <a:r>
              <a:rPr lang="en-US" altLang="zh-TW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altLang="zh-TW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</a:br>
            <a:r>
              <a:rPr lang="zh-TW" altLang="en-US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初一</a:t>
            </a:r>
            <a:r>
              <a:rPr lang="en-US" altLang="zh-TW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~</a:t>
            </a:r>
            <a:r>
              <a:rPr lang="zh-TW" altLang="en-US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初六</a:t>
            </a:r>
            <a:r>
              <a:rPr lang="en-US" altLang="zh-TW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9~18</a:t>
            </a:r>
            <a:r>
              <a:rPr lang="zh-TW" altLang="en-US" sz="4800" dirty="0" smtClean="0">
                <a:ln cmpd="sng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點</a:t>
            </a:r>
            <a:endParaRPr lang="zh-TW" altLang="en-US" sz="4800" dirty="0">
              <a:ln cmpd="sng">
                <a:solidFill>
                  <a:schemeClr val="tx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71604" y="4857760"/>
            <a:ext cx="7572396" cy="1714512"/>
          </a:xfrm>
        </p:spPr>
        <p:txBody>
          <a:bodyPr>
            <a:normAutofit/>
          </a:bodyPr>
          <a:lstStyle/>
          <a:p>
            <a:pPr algn="ctr"/>
            <a:r>
              <a:rPr lang="zh-TW" altLang="en-US" b="1" dirty="0" smtClean="0">
                <a:solidFill>
                  <a:schemeClr val="accent3"/>
                </a:solidFill>
                <a:latin typeface="Noto Sans HK" pitchFamily="34" charset="-120"/>
                <a:ea typeface="Noto Sans HK" pitchFamily="34" charset="-120"/>
              </a:rPr>
              <a:t>中港市政店及南區福田店</a:t>
            </a:r>
            <a:endParaRPr lang="en-US" altLang="zh-TW" b="1" dirty="0" smtClean="0">
              <a:solidFill>
                <a:schemeClr val="accent3"/>
              </a:solidFill>
              <a:latin typeface="Noto Sans HK" pitchFamily="34" charset="-120"/>
              <a:ea typeface="Noto Sans HK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accent3"/>
                </a:solidFill>
                <a:latin typeface="Noto Sans HK" pitchFamily="34" charset="-120"/>
                <a:ea typeface="Noto Sans HK" pitchFamily="34" charset="-120"/>
              </a:rPr>
              <a:t>除夕</a:t>
            </a:r>
            <a:r>
              <a:rPr lang="en-US" altLang="zh-TW" b="1" dirty="0" smtClean="0">
                <a:solidFill>
                  <a:schemeClr val="accent3"/>
                </a:solidFill>
                <a:latin typeface="Noto Sans HK" pitchFamily="34" charset="-120"/>
                <a:ea typeface="Noto Sans HK" pitchFamily="34" charset="-120"/>
              </a:rPr>
              <a:t>2/16~</a:t>
            </a:r>
            <a:r>
              <a:rPr lang="zh-TW" altLang="en-US" b="1" dirty="0" smtClean="0">
                <a:solidFill>
                  <a:schemeClr val="accent3"/>
                </a:solidFill>
                <a:latin typeface="Noto Sans HK" pitchFamily="34" charset="-120"/>
                <a:ea typeface="Noto Sans HK" pitchFamily="34" charset="-120"/>
              </a:rPr>
              <a:t>初七</a:t>
            </a:r>
            <a:r>
              <a:rPr lang="en-US" altLang="zh-TW" b="1" dirty="0" smtClean="0">
                <a:solidFill>
                  <a:schemeClr val="accent3"/>
                </a:solidFill>
                <a:latin typeface="Noto Sans HK" pitchFamily="34" charset="-120"/>
                <a:ea typeface="Noto Sans HK" pitchFamily="34" charset="-120"/>
              </a:rPr>
              <a:t>2/23</a:t>
            </a:r>
            <a:r>
              <a:rPr lang="zh-TW" altLang="en-US" b="1" dirty="0" smtClean="0">
                <a:solidFill>
                  <a:schemeClr val="accent3"/>
                </a:solidFill>
                <a:latin typeface="Noto Sans HK" pitchFamily="34" charset="-120"/>
                <a:ea typeface="Noto Sans HK" pitchFamily="34" charset="-120"/>
              </a:rPr>
              <a:t>店休</a:t>
            </a:r>
            <a:endParaRPr lang="en-US" altLang="zh-TW" b="1" dirty="0" smtClean="0">
              <a:solidFill>
                <a:schemeClr val="accent3"/>
              </a:solidFill>
              <a:latin typeface="Noto Sans HK" pitchFamily="34" charset="-120"/>
              <a:ea typeface="Noto Sans HK" pitchFamily="34" charset="-120"/>
            </a:endParaRPr>
          </a:p>
          <a:p>
            <a:pPr algn="ctr"/>
            <a:r>
              <a:rPr lang="en-US" altLang="zh-TW" sz="4600" b="1" dirty="0" smtClean="0">
                <a:ln cmpd="dbl"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latin typeface="Noto Sans HK" pitchFamily="34" charset="-120"/>
                <a:ea typeface="Noto Sans HK" pitchFamily="34" charset="-120"/>
              </a:rPr>
              <a:t>~</a:t>
            </a:r>
            <a:r>
              <a:rPr lang="zh-TW" altLang="en-US" sz="4600" b="1" dirty="0" smtClean="0">
                <a:ln cmpd="dbl"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latin typeface="Noto Sans HK" pitchFamily="34" charset="-120"/>
                <a:ea typeface="Noto Sans HK" pitchFamily="34" charset="-120"/>
              </a:rPr>
              <a:t>祝福各位貴賓馬年行大運</a:t>
            </a:r>
            <a:r>
              <a:rPr lang="en-US" altLang="zh-TW" sz="4600" b="1" dirty="0" smtClean="0">
                <a:ln cmpd="dbl"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latin typeface="Noto Sans HK" pitchFamily="34" charset="-120"/>
                <a:ea typeface="Noto Sans HK" pitchFamily="34" charset="-120"/>
              </a:rPr>
              <a:t>~</a:t>
            </a:r>
            <a:endParaRPr lang="zh-TW" altLang="en-US" sz="4600" b="1" dirty="0">
              <a:ln cmpd="dbl"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latin typeface="Noto Sans HK" pitchFamily="34" charset="-120"/>
              <a:ea typeface="Noto Sans HK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857356" y="3426867"/>
            <a:ext cx="690088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600"/>
              </a:spcBef>
              <a:buClr>
                <a:srgbClr val="B13F9A"/>
              </a:buClr>
              <a:buSzPct val="73000"/>
            </a:pPr>
            <a:r>
              <a:rPr lang="en-US" altLang="zh-TW" sz="2200" dirty="0">
                <a:solidFill>
                  <a:srgbClr val="7030A0"/>
                </a:solidFill>
              </a:rPr>
              <a:t>[</a:t>
            </a:r>
            <a:r>
              <a:rPr lang="en-US" altLang="zh-TW" sz="2200" b="1" dirty="0" smtClean="0">
                <a:solidFill>
                  <a:srgbClr val="7030A0"/>
                </a:solidFill>
                <a:latin typeface="Noto Sans HK" pitchFamily="34" charset="-120"/>
                <a:ea typeface="Noto Sans HK" pitchFamily="34" charset="-120"/>
              </a:rPr>
              <a:t>2/14~2/23</a:t>
            </a:r>
            <a:r>
              <a:rPr lang="zh-TW" altLang="en-US" sz="2200" b="1" dirty="0">
                <a:solidFill>
                  <a:srgbClr val="7030A0"/>
                </a:solidFill>
                <a:latin typeface="Noto Sans HK" pitchFamily="34" charset="-120"/>
                <a:ea typeface="Noto Sans HK" pitchFamily="34" charset="-120"/>
              </a:rPr>
              <a:t>暫停現場試吃服務</a:t>
            </a:r>
            <a:r>
              <a:rPr lang="en-US" altLang="zh-TW" sz="2200" dirty="0">
                <a:solidFill>
                  <a:srgbClr val="7030A0"/>
                </a:solidFill>
              </a:rPr>
              <a:t>]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</TotalTime>
  <Words>33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壁窗</vt:lpstr>
      <vt:lpstr>春節營業時間 永安旗艦店 除夕9~16點 初一~初六9~18點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永安旗艦店春節營業時間 除夕9~16點 初一~初六9~18點</dc:title>
  <dc:creator>admin</dc:creator>
  <cp:lastModifiedBy>admin</cp:lastModifiedBy>
  <cp:revision>5</cp:revision>
  <dcterms:created xsi:type="dcterms:W3CDTF">2026-01-20T07:24:18Z</dcterms:created>
  <dcterms:modified xsi:type="dcterms:W3CDTF">2026-01-21T03:45:11Z</dcterms:modified>
</cp:coreProperties>
</file>